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hyperlink" Target="file:///C:\Users\&#1048;&#1088;&#1080;&#1085;&#1072;\Desktop\&#1055;&#1056;&#1040;&#1050;&#1058;&#1048;&#1050;&#1040;\&#1059;&#1052;&#1053;&#1048;&#1050;&#1048;%20&#1048;%20&#1059;&#1052;&#1053;&#1048;&#1062;&#1067;%20&#1076;&#1077;&#1082;&#1072;&#1073;&#1088;&#1100;%202014%20311-1\&#1091;&#1084;&#1085;&#1080;&#1082;&#1080;%20&#1080;%20&#1091;&#1084;&#1085;&#1080;&#1094;&#1099;.pptx#-1,8,&#1055;&#1088;&#1077;&#1079;&#1077;&#1085;&#1090;&#1072;&#1094;&#1080;&#1103; PowerPoint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5472608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КОМПЕТЕНЦИЯ.</a:t>
            </a:r>
          </a:p>
          <a:p>
            <a:pPr marL="514350" indent="-514350">
              <a:buAutoNum type="arabicPeriod"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МОТИВАЦИЯ.</a:t>
            </a:r>
          </a:p>
          <a:p>
            <a:pPr marL="514350" indent="-514350">
              <a:buAutoNum type="arabicPeriod"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ОСНОВНЫЕ ВИДЫ ДВИЖЕНИЙ.</a:t>
            </a:r>
          </a:p>
          <a:p>
            <a:pPr marL="514350" indent="-514350">
              <a:buAutoNum type="arabicPeriod"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-  ОБРАЗОВАТЕЛЬНАЯ,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- РАЗВИВАЮЩАЯ,</a:t>
            </a:r>
          </a:p>
          <a:p>
            <a:pPr marL="0" indent="0">
              <a:buNone/>
            </a:pPr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- ВОСПИТАТЕЛЬНАЯ.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5. ИГРА 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Отборочный тур</a:t>
            </a:r>
            <a:b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552" y="332656"/>
            <a:ext cx="609600" cy="609600"/>
          </a:xfrm>
          <a:prstGeom prst="rect">
            <a:avLst/>
          </a:prstGeom>
        </p:spPr>
      </p:pic>
      <p:sp>
        <p:nvSpPr>
          <p:cNvPr id="7" name="Управляющая кнопка: возврат 6">
            <a:hlinkClick r:id="rId5" action="ppaction://hlinkpres?slideindex=8&amp;slidetitle=Презентация PowerPoint" highlightClick="1"/>
          </p:cNvPr>
          <p:cNvSpPr/>
          <p:nvPr/>
        </p:nvSpPr>
        <p:spPr>
          <a:xfrm>
            <a:off x="8028872" y="6034980"/>
            <a:ext cx="648072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3677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22</Words>
  <Application>Microsoft Office PowerPoint</Application>
  <PresentationFormat>Экран (4:3)</PresentationFormat>
  <Paragraphs>8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Отборочный тур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Отборочный тур </dc:title>
  <dc:creator>Ирина</dc:creator>
  <cp:lastModifiedBy>Ирина</cp:lastModifiedBy>
  <cp:revision>7</cp:revision>
  <dcterms:created xsi:type="dcterms:W3CDTF">2014-11-29T12:42:40Z</dcterms:created>
  <dcterms:modified xsi:type="dcterms:W3CDTF">2014-12-12T16:18:46Z</dcterms:modified>
</cp:coreProperties>
</file>